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563A2-65FD-4FD6-B254-401F2680C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B02A75-781F-4383-BB47-EA16C09DE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BB4E5C-7E17-4D91-AD17-078262417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B7AC6B-FC78-40C0-BB21-D093E6D13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E871FC-A05F-42DF-AD2F-50F6A312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51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A03A49-ADCE-4619-9D68-4145CAE5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FA2558-8D36-456A-9C8D-485103257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A29FD4-BD64-4DF9-B44C-708AA5842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647F83-3C39-443B-9175-A07F1FAB1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58C559-6E71-4274-9797-300D7C35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4310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31DF9-7B5D-4484-A210-D54354DE3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09E4B4-7CBD-450C-A624-4B65A13EB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50F663-D709-45EF-BD5D-B529817F0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EAEEBC-A146-4953-96B7-0378954D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A0C4CF-93B9-40CE-9C4F-CE29DDBB8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17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80576-C996-4A13-AE8B-1BC564B57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5D7F3A-FD55-43ED-B9FA-228532F78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2AD6BE-9621-44D9-B378-432EFE519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1B9E3A-061E-4603-A18D-76DEC82FC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209599-5A26-4C9D-9DE0-7A9EF11D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CF26AA-C8C7-451E-A5E9-C1615C68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401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6FBA0-3121-4A02-B9CD-B08F76A91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412582-1A42-4728-8533-392682090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38F74C0-CE97-4F43-BD5B-061D0F74F3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6A3ECD-E75B-4C5E-97C1-471C40FF1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970E4C-7849-43E7-BDF8-E24E37D4D2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1F993C-F2D4-4925-946D-D2F638F4F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F065D5-1591-4749-9818-0C5B8893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273EAF-8C0B-445F-AE97-DA1FC37E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16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E13926-BF1F-4990-BACB-D6D17781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EDAB11-839D-4D89-B30A-B2D4E43D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07CBC0-0CCC-46BC-8890-20BD6A4A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2CCEA12-5B41-4019-B556-0D68B4E6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440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5C8F762-A417-4DAB-A1E3-40480F342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5EF3B2E-EEEA-4BFE-ADCE-F558B8E07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FBDE64-B400-4AC6-AB28-5382F29CF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37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AA167-FE2F-44DD-A844-9356D9D4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926BB0-98A3-4E78-B1C3-A8A4E392B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AC131F-BFFA-4CAF-BC99-741CD2EEC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8A5C7A5-973F-4ABB-B368-54B74ECB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6155E9-8F11-45AB-9CB1-27B91E45E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D65F83-26CC-4271-845F-DC2C104E4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9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EDB20-C805-4765-8219-3F2161A11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65064F-5268-44A1-97B9-2CE2D322D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19800B6-EDE9-4289-8A61-83CC2835E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7307E5-4F63-44E1-9DA5-23F161A1E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EB6055-CEC8-4EA6-9750-36F52D52C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D12F75-F9F8-4807-B69D-CD785B43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104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737E6-1157-4B14-93D9-89C6D90E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76FE0A-25FF-49B9-A719-258D53CA1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30AC22-A804-4573-A33B-A1B676B1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8582A8-151D-4CB4-80F8-607017B5B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5A7689-6EF6-4FC7-BC7C-022A71E32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55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95A3E4-928D-4B2F-8DE9-CC4277926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9464A6-9487-4D4E-9169-860C6316C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FB9B0E-124C-4817-ADC6-059F4DB1C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6BEDC3-640A-4E41-9119-62FC281D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22CD12-16C0-44FF-BF65-D072A899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26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4C8ACC-C852-407D-BE67-44416483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0B3651-8F08-4490-B436-0CE8D863E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B30F7D-4852-4246-B0EA-4323A5C3B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7DC29-DE4A-4718-A189-57B2CE561B0C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B2D9F5-D8E4-4B3D-AEF2-EDD58D395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B2CAA8-F4AF-4108-95BE-F9E8C8617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4F248-1AB3-49C2-9A57-51B62E4B5A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13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54FAD-BE0E-4E1D-A448-90B91622F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774" y="1811475"/>
            <a:ext cx="9144000" cy="2840037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AULA 6</a:t>
            </a:r>
            <a:br>
              <a:rPr lang="pt-BR" b="1" dirty="0"/>
            </a:br>
            <a:r>
              <a:rPr lang="pt-BR" b="1" dirty="0">
                <a:solidFill>
                  <a:srgbClr val="FF0000"/>
                </a:solidFill>
              </a:rPr>
              <a:t>Alterações eletrolíticas e eletrocardiograma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F4A071-119B-49AE-9FF3-8E8ACD648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7756"/>
            <a:ext cx="9144000" cy="1655762"/>
          </a:xfrm>
        </p:spPr>
        <p:txBody>
          <a:bodyPr/>
          <a:lstStyle/>
          <a:p>
            <a:r>
              <a:rPr lang="pt-BR" dirty="0" err="1"/>
              <a:t>Profa</a:t>
            </a:r>
            <a:r>
              <a:rPr lang="pt-BR" dirty="0"/>
              <a:t> Ma. Lizandra Alvares Félix Barros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0E12685-A5D7-44CE-9430-4ECB417340D5}"/>
              </a:ext>
            </a:extLst>
          </p:cNvPr>
          <p:cNvSpPr/>
          <p:nvPr/>
        </p:nvSpPr>
        <p:spPr>
          <a:xfrm>
            <a:off x="1258957" y="476032"/>
            <a:ext cx="96873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Universidade Católica Dom Bosco Curso de Enfermagem DISCIPLINA DE SUPORTE AVANÇADO DE VIDA </a:t>
            </a:r>
          </a:p>
          <a:p>
            <a:pPr algn="ctr"/>
            <a:r>
              <a:rPr lang="pt-BR" sz="2800" dirty="0"/>
              <a:t>8º Sem </a:t>
            </a:r>
          </a:p>
        </p:txBody>
      </p:sp>
    </p:spTree>
    <p:extLst>
      <p:ext uri="{BB962C8B-B14F-4D97-AF65-F5344CB8AC3E}">
        <p14:creationId xmlns:p14="http://schemas.microsoft.com/office/powerpoint/2010/main" val="49739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E8448-0D63-4277-AD87-567DCDD5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4E902BC-CE60-4CA1-BAEC-5ECE13EB6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781" r="21975" b="27010"/>
          <a:stretch/>
        </p:blipFill>
        <p:spPr>
          <a:xfrm>
            <a:off x="1033670" y="556590"/>
            <a:ext cx="4784034" cy="5858861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2BE4E66-83DF-42CC-9C9C-B2E81FDF2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1" t="10134" r="57213" b="24200"/>
          <a:stretch/>
        </p:blipFill>
        <p:spPr>
          <a:xfrm>
            <a:off x="6890768" y="556590"/>
            <a:ext cx="4267562" cy="585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8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87878B-E556-49C8-B770-31781C98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FEB3C89-4F18-4AB9-A165-BE407173A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t="54284"/>
          <a:stretch/>
        </p:blipFill>
        <p:spPr>
          <a:xfrm>
            <a:off x="1616766" y="553733"/>
            <a:ext cx="9276522" cy="5939142"/>
          </a:xfrm>
        </p:spPr>
      </p:pic>
    </p:spTree>
    <p:extLst>
      <p:ext uri="{BB962C8B-B14F-4D97-AF65-F5344CB8AC3E}">
        <p14:creationId xmlns:p14="http://schemas.microsoft.com/office/powerpoint/2010/main" val="78576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DBC47680-1861-4362-A38E-6FA45A862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0" b="45505"/>
          <a:stretch/>
        </p:blipFill>
        <p:spPr>
          <a:xfrm>
            <a:off x="2252870" y="244734"/>
            <a:ext cx="8256104" cy="6368532"/>
          </a:xfrm>
        </p:spPr>
      </p:pic>
    </p:spTree>
    <p:extLst>
      <p:ext uri="{BB962C8B-B14F-4D97-AF65-F5344CB8AC3E}">
        <p14:creationId xmlns:p14="http://schemas.microsoft.com/office/powerpoint/2010/main" val="213342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3BA58-272D-4590-978C-4A84C2C2E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803DA5B-B971-4373-B394-6B6B1208C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70" b="2774"/>
          <a:stretch/>
        </p:blipFill>
        <p:spPr>
          <a:xfrm>
            <a:off x="1772691" y="275327"/>
            <a:ext cx="8872822" cy="6307345"/>
          </a:xfrm>
        </p:spPr>
      </p:pic>
    </p:spTree>
    <p:extLst>
      <p:ext uri="{BB962C8B-B14F-4D97-AF65-F5344CB8AC3E}">
        <p14:creationId xmlns:p14="http://schemas.microsoft.com/office/powerpoint/2010/main" val="384879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A7AF6-3974-48CE-B81B-0373E974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B93F4B-071E-48E6-BAB2-CDD064C23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7644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AULA 6 Alterações eletrolíticas e eletrocardiograma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Alterações eletrolíticas e eletrocardiograma</dc:title>
  <dc:creator>rf4263</dc:creator>
  <cp:lastModifiedBy>rf4263</cp:lastModifiedBy>
  <cp:revision>2</cp:revision>
  <dcterms:created xsi:type="dcterms:W3CDTF">2024-08-29T23:16:49Z</dcterms:created>
  <dcterms:modified xsi:type="dcterms:W3CDTF">2024-08-29T23:19:52Z</dcterms:modified>
</cp:coreProperties>
</file>